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5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22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79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5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7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5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6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86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196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08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63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64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6D4A8-A94B-49F4-93C9-0EF94C61724D}" type="datetimeFigureOut">
              <a:rPr lang="ru-RU" smtClean="0"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9833E-3E74-409E-A9AF-E60CD225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1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1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729"/>
    </mc:Choice>
    <mc:Fallback xmlns="">
      <p:transition advTm="1172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4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58"/>
    </mc:Choice>
    <mc:Fallback xmlns="">
      <p:transition spd="slow" advTm="1595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09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92"/>
    </mc:Choice>
    <mc:Fallback xmlns="">
      <p:transition spd="slow" advTm="2429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4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23"/>
    </mc:Choice>
    <mc:Fallback xmlns="">
      <p:transition spd="slow" advTm="1572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7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7"/>
    </mc:Choice>
    <mc:Fallback xmlns="">
      <p:transition spd="slow" advTm="980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7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"/>
    </mc:Choice>
    <mc:Fallback xmlns="">
      <p:transition spd="slow" advTm="3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0"/>
            <a:ext cx="391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38"/>
    </mc:Choice>
    <mc:Fallback xmlns="">
      <p:transition spd="slow" advTm="6238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Гилёва Елена Михайловна</dc:creator>
  <cp:lastModifiedBy>Приемная ГБУЗ НСО "НОККВД"</cp:lastModifiedBy>
  <cp:revision>2</cp:revision>
  <cp:lastPrinted>2021-09-03T07:07:53Z</cp:lastPrinted>
  <dcterms:created xsi:type="dcterms:W3CDTF">2021-07-02T07:10:32Z</dcterms:created>
  <dcterms:modified xsi:type="dcterms:W3CDTF">2021-09-03T07:08:03Z</dcterms:modified>
</cp:coreProperties>
</file>